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1"/>
    <p:sldMasterId id="2147483694" r:id="rId2"/>
  </p:sldMasterIdLst>
  <p:notesMasterIdLst>
    <p:notesMasterId r:id="rId4"/>
  </p:notesMasterIdLst>
  <p:handoutMasterIdLst>
    <p:handoutMasterId r:id="rId5"/>
  </p:handoutMasterIdLst>
  <p:sldIdLst>
    <p:sldId id="270" r:id="rId3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C48"/>
    <a:srgbClr val="2C2D39"/>
    <a:srgbClr val="242630"/>
    <a:srgbClr val="2A1F43"/>
    <a:srgbClr val="0C1B43"/>
    <a:srgbClr val="000000"/>
    <a:srgbClr val="1D2225"/>
    <a:srgbClr val="F8F8F8"/>
    <a:srgbClr val="363C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488" autoAdjust="0"/>
  </p:normalViewPr>
  <p:slideViewPr>
    <p:cSldViewPr snapToGrid="0" snapToObjects="1">
      <p:cViewPr varScale="1">
        <p:scale>
          <a:sx n="85" d="100"/>
          <a:sy n="85" d="100"/>
        </p:scale>
        <p:origin x="54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3" d="100"/>
          <a:sy n="123" d="100"/>
        </p:scale>
        <p:origin x="49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>
            <a:extLst>
              <a:ext uri="{FF2B5EF4-FFF2-40B4-BE49-F238E27FC236}">
                <a16:creationId xmlns:a16="http://schemas.microsoft.com/office/drawing/2014/main" id="{8D5A2E05-2C6E-484E-9BB1-366C90717B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D2043844-B7FE-EC43-89AA-8831B859F9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1FA18A1-81C4-4296-9EE3-2BDF415FB166}" type="datetime1">
              <a:rPr lang="zh-TW" altLang="en-US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2020/12/4</a:t>
            </a:fld>
            <a:endParaRPr 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BFAC2EDC-03FB-D147-9BAA-37FCFF988C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投影片編號預留位置 4">
            <a:extLst>
              <a:ext uri="{FF2B5EF4-FFF2-40B4-BE49-F238E27FC236}">
                <a16:creationId xmlns:a16="http://schemas.microsoft.com/office/drawing/2014/main" id="{398E195D-E935-D746-A5D1-61E2EBF7EF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F57D167-9BB5-2048-9DDA-7DF8E5D94DC9}" type="slidenum">
              <a:rPr lang="en-US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‹#›</a:t>
            </a:fld>
            <a:endParaRPr 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7751213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noProof="0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09989A6-19DF-4DCB-BB90-524C1FDD1EE5}" type="datetime1">
              <a:rPr lang="zh-TW" altLang="en-US" noProof="0" smtClean="0"/>
              <a:t>2020/12/4</a:t>
            </a:fld>
            <a:endParaRPr lang="en-US" noProof="0" dirty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 noProof="0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noProof="0"/>
              <a:t>按一下以編輯母片文字樣式</a:t>
            </a:r>
          </a:p>
          <a:p>
            <a:pPr lvl="1" rtl="0"/>
            <a:r>
              <a:rPr lang="zh-tw" noProof="0"/>
              <a:t>第二層</a:t>
            </a:r>
          </a:p>
          <a:p>
            <a:pPr lvl="2" rtl="0"/>
            <a:r>
              <a:rPr lang="zh-tw" noProof="0"/>
              <a:t>第三層</a:t>
            </a:r>
          </a:p>
          <a:p>
            <a:pPr lvl="3" rtl="0"/>
            <a:r>
              <a:rPr lang="zh-tw" noProof="0"/>
              <a:t>第四層</a:t>
            </a:r>
          </a:p>
          <a:p>
            <a:pPr lvl="4" rtl="0"/>
            <a:r>
              <a:rPr lang="zh-tw" noProof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B303FA8-A3F3-7640-B13D-36C73B3E558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2017856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773F73E-E271-42E8-9821-5104CCC39A3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32F68908-A774-4298-9591-89BBBA4D4380}" type="datetime1">
              <a:rPr lang="zh-TW" altLang="en-US" noProof="0" smtClean="0"/>
              <a:t>2020/12/4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29199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：圖案 20">
            <a:extLst>
              <a:ext uri="{FF2B5EF4-FFF2-40B4-BE49-F238E27FC236}">
                <a16:creationId xmlns:a16="http://schemas.microsoft.com/office/drawing/2014/main" id="{63B165D0-0594-9843-A653-74260F146AE5}"/>
              </a:ext>
            </a:extLst>
          </p:cNvPr>
          <p:cNvSpPr/>
          <p:nvPr userDrawn="1"/>
        </p:nvSpPr>
        <p:spPr>
          <a:xfrm rot="10800000">
            <a:off x="4516427" y="1"/>
            <a:ext cx="7675573" cy="2322894"/>
          </a:xfrm>
          <a:custGeom>
            <a:avLst/>
            <a:gdLst>
              <a:gd name="connsiteX0" fmla="*/ 3447958 w 5216859"/>
              <a:gd name="connsiteY0" fmla="*/ 463 h 1478847"/>
              <a:gd name="connsiteX1" fmla="*/ 3570648 w 5216859"/>
              <a:gd name="connsiteY1" fmla="*/ 11997 h 1478847"/>
              <a:gd name="connsiteX2" fmla="*/ 4142148 w 5216859"/>
              <a:gd name="connsiteY2" fmla="*/ 850197 h 1478847"/>
              <a:gd name="connsiteX3" fmla="*/ 4942248 w 5216859"/>
              <a:gd name="connsiteY3" fmla="*/ 1174047 h 1478847"/>
              <a:gd name="connsiteX4" fmla="*/ 5164151 w 5216859"/>
              <a:gd name="connsiteY4" fmla="*/ 1405605 h 1478847"/>
              <a:gd name="connsiteX5" fmla="*/ 5216859 w 5216859"/>
              <a:gd name="connsiteY5" fmla="*/ 1478847 h 1478847"/>
              <a:gd name="connsiteX6" fmla="*/ 0 w 5216859"/>
              <a:gd name="connsiteY6" fmla="*/ 1478847 h 1478847"/>
              <a:gd name="connsiteX7" fmla="*/ 28985 w 5216859"/>
              <a:gd name="connsiteY7" fmla="*/ 1403243 h 1478847"/>
              <a:gd name="connsiteX8" fmla="*/ 560748 w 5216859"/>
              <a:gd name="connsiteY8" fmla="*/ 640647 h 1478847"/>
              <a:gd name="connsiteX9" fmla="*/ 2294298 w 5216859"/>
              <a:gd name="connsiteY9" fmla="*/ 373947 h 1478847"/>
              <a:gd name="connsiteX10" fmla="*/ 3447958 w 5216859"/>
              <a:gd name="connsiteY10" fmla="*/ 463 h 1478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16859" h="1478847">
                <a:moveTo>
                  <a:pt x="3447958" y="463"/>
                </a:moveTo>
                <a:cubicBezTo>
                  <a:pt x="3491174" y="-1348"/>
                  <a:pt x="3532151" y="2075"/>
                  <a:pt x="3570648" y="11997"/>
                </a:cubicBezTo>
                <a:cubicBezTo>
                  <a:pt x="3878623" y="91372"/>
                  <a:pt x="3913548" y="656522"/>
                  <a:pt x="4142148" y="850197"/>
                </a:cubicBezTo>
                <a:cubicBezTo>
                  <a:pt x="4370748" y="1043872"/>
                  <a:pt x="4739048" y="1031172"/>
                  <a:pt x="4942248" y="1174047"/>
                </a:cubicBezTo>
                <a:cubicBezTo>
                  <a:pt x="5018448" y="1227625"/>
                  <a:pt x="5096434" y="1316029"/>
                  <a:pt x="5164151" y="1405605"/>
                </a:cubicBezTo>
                <a:lnTo>
                  <a:pt x="5216859" y="1478847"/>
                </a:lnTo>
                <a:lnTo>
                  <a:pt x="0" y="1478847"/>
                </a:lnTo>
                <a:lnTo>
                  <a:pt x="28985" y="1403243"/>
                </a:lnTo>
                <a:cubicBezTo>
                  <a:pt x="121408" y="1159760"/>
                  <a:pt x="267854" y="793047"/>
                  <a:pt x="560748" y="640647"/>
                </a:cubicBezTo>
                <a:cubicBezTo>
                  <a:pt x="951273" y="437447"/>
                  <a:pt x="1792648" y="478722"/>
                  <a:pt x="2294298" y="373947"/>
                </a:cubicBezTo>
                <a:cubicBezTo>
                  <a:pt x="2733242" y="282269"/>
                  <a:pt x="3145446" y="13138"/>
                  <a:pt x="3447958" y="46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4" name="手繪多邊形：圖案 19">
            <a:extLst>
              <a:ext uri="{FF2B5EF4-FFF2-40B4-BE49-F238E27FC236}">
                <a16:creationId xmlns:a16="http://schemas.microsoft.com/office/drawing/2014/main" id="{31F8B615-0030-2047-8652-146BCEF22564}"/>
              </a:ext>
            </a:extLst>
          </p:cNvPr>
          <p:cNvSpPr/>
          <p:nvPr userDrawn="1"/>
        </p:nvSpPr>
        <p:spPr>
          <a:xfrm>
            <a:off x="0" y="3232602"/>
            <a:ext cx="7674963" cy="3625398"/>
          </a:xfrm>
          <a:custGeom>
            <a:avLst/>
            <a:gdLst>
              <a:gd name="connsiteX0" fmla="*/ 333366 w 2058995"/>
              <a:gd name="connsiteY0" fmla="*/ 940 h 972601"/>
              <a:gd name="connsiteX1" fmla="*/ 400050 w 2058995"/>
              <a:gd name="connsiteY1" fmla="*/ 1051 h 972601"/>
              <a:gd name="connsiteX2" fmla="*/ 952500 w 2058995"/>
              <a:gd name="connsiteY2" fmla="*/ 534451 h 972601"/>
              <a:gd name="connsiteX3" fmla="*/ 1924050 w 2058995"/>
              <a:gd name="connsiteY3" fmla="*/ 686851 h 972601"/>
              <a:gd name="connsiteX4" fmla="*/ 2054591 w 2058995"/>
              <a:gd name="connsiteY4" fmla="*/ 942966 h 972601"/>
              <a:gd name="connsiteX5" fmla="*/ 2058995 w 2058995"/>
              <a:gd name="connsiteY5" fmla="*/ 972601 h 972601"/>
              <a:gd name="connsiteX6" fmla="*/ 0 w 2058995"/>
              <a:gd name="connsiteY6" fmla="*/ 972601 h 972601"/>
              <a:gd name="connsiteX7" fmla="*/ 0 w 2058995"/>
              <a:gd name="connsiteY7" fmla="*/ 61952 h 972601"/>
              <a:gd name="connsiteX8" fmla="*/ 75605 w 2058995"/>
              <a:gd name="connsiteY8" fmla="*/ 42128 h 972601"/>
              <a:gd name="connsiteX9" fmla="*/ 333366 w 2058995"/>
              <a:gd name="connsiteY9" fmla="*/ 940 h 972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58995" h="972601">
                <a:moveTo>
                  <a:pt x="333366" y="940"/>
                </a:moveTo>
                <a:cubicBezTo>
                  <a:pt x="357485" y="-326"/>
                  <a:pt x="379809" y="-338"/>
                  <a:pt x="400050" y="1051"/>
                </a:cubicBezTo>
                <a:cubicBezTo>
                  <a:pt x="723900" y="23276"/>
                  <a:pt x="698500" y="420151"/>
                  <a:pt x="952500" y="534451"/>
                </a:cubicBezTo>
                <a:cubicBezTo>
                  <a:pt x="1206500" y="648751"/>
                  <a:pt x="1736725" y="556676"/>
                  <a:pt x="1924050" y="686851"/>
                </a:cubicBezTo>
                <a:cubicBezTo>
                  <a:pt x="1994297" y="735667"/>
                  <a:pt x="2033290" y="836275"/>
                  <a:pt x="2054591" y="942966"/>
                </a:cubicBezTo>
                <a:lnTo>
                  <a:pt x="2058995" y="972601"/>
                </a:lnTo>
                <a:lnTo>
                  <a:pt x="0" y="972601"/>
                </a:lnTo>
                <a:lnTo>
                  <a:pt x="0" y="61952"/>
                </a:lnTo>
                <a:lnTo>
                  <a:pt x="75605" y="42128"/>
                </a:lnTo>
                <a:cubicBezTo>
                  <a:pt x="172492" y="19804"/>
                  <a:pt x="261007" y="4735"/>
                  <a:pt x="333366" y="94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6" name="圖片版面配置區 7">
            <a:extLst>
              <a:ext uri="{FF2B5EF4-FFF2-40B4-BE49-F238E27FC236}">
                <a16:creationId xmlns:a16="http://schemas.microsoft.com/office/drawing/2014/main" id="{05C21D6A-A628-2443-8075-ACD2B911C6D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4338" y="481013"/>
            <a:ext cx="11368087" cy="5875337"/>
          </a:xfrm>
          <a:solidFill>
            <a:schemeClr val="bg1">
              <a:lumMod val="95000"/>
            </a:schemeClr>
          </a:solidFill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  <a:endParaRPr lang="zh-tw" noProof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042BB51D-E7C1-3746-85E9-889CCB24F74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01383" y="2552298"/>
            <a:ext cx="8789234" cy="1220477"/>
          </a:xfrm>
        </p:spPr>
        <p:txBody>
          <a:bodyPr rtlCol="0" anchor="b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noProof="0"/>
              <a:t>職稱</a:t>
            </a:r>
          </a:p>
        </p:txBody>
      </p:sp>
      <p:sp>
        <p:nvSpPr>
          <p:cNvPr id="7" name="副標題 2">
            <a:extLst>
              <a:ext uri="{FF2B5EF4-FFF2-40B4-BE49-F238E27FC236}">
                <a16:creationId xmlns:a16="http://schemas.microsoft.com/office/drawing/2014/main" id="{7E016467-0564-6D4C-BF17-F4FA3991C1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1383" y="3919840"/>
            <a:ext cx="8789234" cy="846381"/>
          </a:xfrm>
        </p:spPr>
        <p:txBody>
          <a:bodyPr rtlCol="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noProof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187689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8953A07-3FD2-4D0C-B355-322E95D45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0621690-9B4C-4BC8-B2B9-11199D676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58FFE34-6046-4640-AA7C-8B02330E8C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01D1063-1829-4154-9954-4D1786A32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9227-A77C-46B9-8C77-E9B6F0EF6D7E}" type="datetime1">
              <a:rPr lang="zh-TW" altLang="en-US" smtClean="0"/>
              <a:t>2020/12/4</a:t>
            </a:fld>
            <a:endParaRPr 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9922711-416B-48CD-AFAD-B0BEF6E18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6041BE8-AFE2-444A-9998-7F70F0692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042700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7673650-5477-4A4C-B89D-BBA237F93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D50F3E6-7378-4228-A62C-83E925D59B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C51CFA6-C603-4434-B215-F30CC24DDE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A1A8AA17-1153-4DD0-BE42-158F715BE6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4F3952F-94A1-4891-9F8E-04594ABC4A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094A4EA3-21C1-4DCE-8B9E-D43F0AA6C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9227-A77C-46B9-8C77-E9B6F0EF6D7E}" type="datetime1">
              <a:rPr lang="zh-TW" altLang="en-US" smtClean="0"/>
              <a:t>2020/12/4</a:t>
            </a:fld>
            <a:endParaRPr lang="en-US" dirty="0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3DFFE17E-2EC6-4286-9607-374687D74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6B3E4A8E-9970-4F5C-A88F-C310410B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176851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DDA312A-4D6F-454D-A28F-BE6203C0F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9B22630-4C93-4F0C-A53B-AB12234DD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9227-A77C-46B9-8C77-E9B6F0EF6D7E}" type="datetime1">
              <a:rPr lang="zh-TW" altLang="en-US" smtClean="0"/>
              <a:t>2020/12/4</a:t>
            </a:fld>
            <a:endParaRPr 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6374F4C-0062-4185-98D1-9A961DCD6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2F7C80F-54F0-4165-9668-52FB2CD70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146"/>
      </p:ext>
    </p:extLst>
  </p:cSld>
  <p:clrMapOvr>
    <a:masterClrMapping/>
  </p:clrMapOvr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972BA40D-0BF5-45AC-A8E2-9A22F82F9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9054F-9EC0-4FF9-BE0B-E7D14170D6C5}" type="datetime1">
              <a:rPr lang="zh-TW" altLang="en-US" smtClean="0"/>
              <a:t>2020/12/4</a:t>
            </a:fld>
            <a:endParaRPr lang="en-US" dirty="0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61EB1B60-0F49-4962-850C-ACFC8F972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2FDA510-A340-45B2-8946-B7105A886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4206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E9F945F-A0A8-4D0B-892D-FE4429907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AB6FA82-438E-4BA2-974E-0AE148C82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B62D1C4-7D55-44CB-ACEC-7D1C3E2CB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E09B007-3721-4945-82EC-73CC65F48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9227-A77C-46B9-8C77-E9B6F0EF6D7E}" type="datetime1">
              <a:rPr lang="zh-TW" altLang="en-US" smtClean="0"/>
              <a:t>2020/12/4</a:t>
            </a:fld>
            <a:endParaRPr 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BEE8496-3EEA-44BC-8A4C-195C4A5BC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08284E4-14D0-4E9A-9022-7DB255C10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260834"/>
      </p:ext>
    </p:extLst>
  </p:cSld>
  <p:clrMapOvr>
    <a:masterClrMapping/>
  </p:clrMapOvr>
  <p:hf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B3158D4-791D-4B3D-9DE7-CF3B46578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DFAFC9AB-272B-4932-9711-8783ADFCCC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0B893EE-FC97-4B0F-A8F6-8CADA1C60B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B16CFD0-4D01-4DC8-8762-B4EADC981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9227-A77C-46B9-8C77-E9B6F0EF6D7E}" type="datetime1">
              <a:rPr lang="zh-TW" altLang="en-US" smtClean="0"/>
              <a:t>2020/12/4</a:t>
            </a:fld>
            <a:endParaRPr 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C05663E-E5D2-4EF4-BA83-BF5227306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9EEE9FF-678C-4C50-8C77-23E9F76D3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675520"/>
      </p:ext>
    </p:extLst>
  </p:cSld>
  <p:clrMapOvr>
    <a:masterClrMapping/>
  </p:clrMapOvr>
  <p:hf sldNum="0"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DEA82D2-0B27-4355-B42B-F79004C59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CEC2A85D-B9AD-447A-A09E-8127137CCA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F14DF33-B690-410A-8383-326085D9A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9227-A77C-46B9-8C77-E9B6F0EF6D7E}" type="datetime1">
              <a:rPr lang="zh-TW" altLang="en-US" smtClean="0"/>
              <a:t>2020/12/4</a:t>
            </a:fld>
            <a:endParaRPr 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AE79FDD-0B08-4FD5-B9F9-233668376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78B71F9-4AB7-4443-BF33-7E70F20D5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270148"/>
      </p:ext>
    </p:extLst>
  </p:cSld>
  <p:clrMapOvr>
    <a:masterClrMapping/>
  </p:clrMapOvr>
  <p:hf sldNum="0"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22F9357E-38F4-4E84-88A3-9826D9C9F3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24A7A66-C71B-4F51-9CC6-CC94E83D1A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8C1122C-C942-4704-ADAB-F9345C342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9227-A77C-46B9-8C77-E9B6F0EF6D7E}" type="datetime1">
              <a:rPr lang="zh-TW" altLang="en-US" smtClean="0"/>
              <a:t>2020/12/4</a:t>
            </a:fld>
            <a:endParaRPr 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F078CD1-2473-4191-ABF8-F3ED82520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7F3965A-6480-44F3-BF0C-6E116C6D1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70049"/>
      </p:ext>
    </p:extLst>
  </p:cSld>
  <p:clrMapOvr>
    <a:masterClrMapping/>
  </p:clrMapOvr>
  <p:hf sldNum="0"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投影片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：圖案 20">
            <a:extLst>
              <a:ext uri="{FF2B5EF4-FFF2-40B4-BE49-F238E27FC236}">
                <a16:creationId xmlns:a16="http://schemas.microsoft.com/office/drawing/2014/main" id="{63B165D0-0594-9843-A653-74260F146AE5}"/>
              </a:ext>
            </a:extLst>
          </p:cNvPr>
          <p:cNvSpPr/>
          <p:nvPr userDrawn="1"/>
        </p:nvSpPr>
        <p:spPr>
          <a:xfrm rot="10800000">
            <a:off x="4516427" y="1"/>
            <a:ext cx="7675573" cy="2322894"/>
          </a:xfrm>
          <a:custGeom>
            <a:avLst/>
            <a:gdLst>
              <a:gd name="connsiteX0" fmla="*/ 3447958 w 5216859"/>
              <a:gd name="connsiteY0" fmla="*/ 463 h 1478847"/>
              <a:gd name="connsiteX1" fmla="*/ 3570648 w 5216859"/>
              <a:gd name="connsiteY1" fmla="*/ 11997 h 1478847"/>
              <a:gd name="connsiteX2" fmla="*/ 4142148 w 5216859"/>
              <a:gd name="connsiteY2" fmla="*/ 850197 h 1478847"/>
              <a:gd name="connsiteX3" fmla="*/ 4942248 w 5216859"/>
              <a:gd name="connsiteY3" fmla="*/ 1174047 h 1478847"/>
              <a:gd name="connsiteX4" fmla="*/ 5164151 w 5216859"/>
              <a:gd name="connsiteY4" fmla="*/ 1405605 h 1478847"/>
              <a:gd name="connsiteX5" fmla="*/ 5216859 w 5216859"/>
              <a:gd name="connsiteY5" fmla="*/ 1478847 h 1478847"/>
              <a:gd name="connsiteX6" fmla="*/ 0 w 5216859"/>
              <a:gd name="connsiteY6" fmla="*/ 1478847 h 1478847"/>
              <a:gd name="connsiteX7" fmla="*/ 28985 w 5216859"/>
              <a:gd name="connsiteY7" fmla="*/ 1403243 h 1478847"/>
              <a:gd name="connsiteX8" fmla="*/ 560748 w 5216859"/>
              <a:gd name="connsiteY8" fmla="*/ 640647 h 1478847"/>
              <a:gd name="connsiteX9" fmla="*/ 2294298 w 5216859"/>
              <a:gd name="connsiteY9" fmla="*/ 373947 h 1478847"/>
              <a:gd name="connsiteX10" fmla="*/ 3447958 w 5216859"/>
              <a:gd name="connsiteY10" fmla="*/ 463 h 1478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16859" h="1478847">
                <a:moveTo>
                  <a:pt x="3447958" y="463"/>
                </a:moveTo>
                <a:cubicBezTo>
                  <a:pt x="3491174" y="-1348"/>
                  <a:pt x="3532151" y="2075"/>
                  <a:pt x="3570648" y="11997"/>
                </a:cubicBezTo>
                <a:cubicBezTo>
                  <a:pt x="3878623" y="91372"/>
                  <a:pt x="3913548" y="656522"/>
                  <a:pt x="4142148" y="850197"/>
                </a:cubicBezTo>
                <a:cubicBezTo>
                  <a:pt x="4370748" y="1043872"/>
                  <a:pt x="4739048" y="1031172"/>
                  <a:pt x="4942248" y="1174047"/>
                </a:cubicBezTo>
                <a:cubicBezTo>
                  <a:pt x="5018448" y="1227625"/>
                  <a:pt x="5096434" y="1316029"/>
                  <a:pt x="5164151" y="1405605"/>
                </a:cubicBezTo>
                <a:lnTo>
                  <a:pt x="5216859" y="1478847"/>
                </a:lnTo>
                <a:lnTo>
                  <a:pt x="0" y="1478847"/>
                </a:lnTo>
                <a:lnTo>
                  <a:pt x="28985" y="1403243"/>
                </a:lnTo>
                <a:cubicBezTo>
                  <a:pt x="121408" y="1159760"/>
                  <a:pt x="267854" y="793047"/>
                  <a:pt x="560748" y="640647"/>
                </a:cubicBezTo>
                <a:cubicBezTo>
                  <a:pt x="951273" y="437447"/>
                  <a:pt x="1792648" y="478722"/>
                  <a:pt x="2294298" y="373947"/>
                </a:cubicBezTo>
                <a:cubicBezTo>
                  <a:pt x="2733242" y="282269"/>
                  <a:pt x="3145446" y="13138"/>
                  <a:pt x="3447958" y="46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4" name="手繪多邊形：圖案 19">
            <a:extLst>
              <a:ext uri="{FF2B5EF4-FFF2-40B4-BE49-F238E27FC236}">
                <a16:creationId xmlns:a16="http://schemas.microsoft.com/office/drawing/2014/main" id="{31F8B615-0030-2047-8652-146BCEF22564}"/>
              </a:ext>
            </a:extLst>
          </p:cNvPr>
          <p:cNvSpPr/>
          <p:nvPr userDrawn="1"/>
        </p:nvSpPr>
        <p:spPr>
          <a:xfrm>
            <a:off x="0" y="3232602"/>
            <a:ext cx="7674963" cy="3625398"/>
          </a:xfrm>
          <a:custGeom>
            <a:avLst/>
            <a:gdLst>
              <a:gd name="connsiteX0" fmla="*/ 333366 w 2058995"/>
              <a:gd name="connsiteY0" fmla="*/ 940 h 972601"/>
              <a:gd name="connsiteX1" fmla="*/ 400050 w 2058995"/>
              <a:gd name="connsiteY1" fmla="*/ 1051 h 972601"/>
              <a:gd name="connsiteX2" fmla="*/ 952500 w 2058995"/>
              <a:gd name="connsiteY2" fmla="*/ 534451 h 972601"/>
              <a:gd name="connsiteX3" fmla="*/ 1924050 w 2058995"/>
              <a:gd name="connsiteY3" fmla="*/ 686851 h 972601"/>
              <a:gd name="connsiteX4" fmla="*/ 2054591 w 2058995"/>
              <a:gd name="connsiteY4" fmla="*/ 942966 h 972601"/>
              <a:gd name="connsiteX5" fmla="*/ 2058995 w 2058995"/>
              <a:gd name="connsiteY5" fmla="*/ 972601 h 972601"/>
              <a:gd name="connsiteX6" fmla="*/ 0 w 2058995"/>
              <a:gd name="connsiteY6" fmla="*/ 972601 h 972601"/>
              <a:gd name="connsiteX7" fmla="*/ 0 w 2058995"/>
              <a:gd name="connsiteY7" fmla="*/ 61952 h 972601"/>
              <a:gd name="connsiteX8" fmla="*/ 75605 w 2058995"/>
              <a:gd name="connsiteY8" fmla="*/ 42128 h 972601"/>
              <a:gd name="connsiteX9" fmla="*/ 333366 w 2058995"/>
              <a:gd name="connsiteY9" fmla="*/ 940 h 972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58995" h="972601">
                <a:moveTo>
                  <a:pt x="333366" y="940"/>
                </a:moveTo>
                <a:cubicBezTo>
                  <a:pt x="357485" y="-326"/>
                  <a:pt x="379809" y="-338"/>
                  <a:pt x="400050" y="1051"/>
                </a:cubicBezTo>
                <a:cubicBezTo>
                  <a:pt x="723900" y="23276"/>
                  <a:pt x="698500" y="420151"/>
                  <a:pt x="952500" y="534451"/>
                </a:cubicBezTo>
                <a:cubicBezTo>
                  <a:pt x="1206500" y="648751"/>
                  <a:pt x="1736725" y="556676"/>
                  <a:pt x="1924050" y="686851"/>
                </a:cubicBezTo>
                <a:cubicBezTo>
                  <a:pt x="1994297" y="735667"/>
                  <a:pt x="2033290" y="836275"/>
                  <a:pt x="2054591" y="942966"/>
                </a:cubicBezTo>
                <a:lnTo>
                  <a:pt x="2058995" y="972601"/>
                </a:lnTo>
                <a:lnTo>
                  <a:pt x="0" y="972601"/>
                </a:lnTo>
                <a:lnTo>
                  <a:pt x="0" y="61952"/>
                </a:lnTo>
                <a:lnTo>
                  <a:pt x="75605" y="42128"/>
                </a:lnTo>
                <a:cubicBezTo>
                  <a:pt x="172492" y="19804"/>
                  <a:pt x="261007" y="4735"/>
                  <a:pt x="333366" y="94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6" name="圖片版面配置區 7">
            <a:extLst>
              <a:ext uri="{FF2B5EF4-FFF2-40B4-BE49-F238E27FC236}">
                <a16:creationId xmlns:a16="http://schemas.microsoft.com/office/drawing/2014/main" id="{05C21D6A-A628-2443-8075-ACD2B911C6D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4338" y="481013"/>
            <a:ext cx="11368087" cy="5875337"/>
          </a:xfrm>
          <a:solidFill>
            <a:schemeClr val="bg1">
              <a:lumMod val="95000"/>
            </a:schemeClr>
          </a:solidFill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  <a:endParaRPr lang="zh-tw" noProof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042BB51D-E7C1-3746-85E9-889CCB24F74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01383" y="2552298"/>
            <a:ext cx="8789234" cy="1220477"/>
          </a:xfrm>
        </p:spPr>
        <p:txBody>
          <a:bodyPr rtlCol="0" anchor="b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noProof="0"/>
              <a:t>職稱</a:t>
            </a:r>
          </a:p>
        </p:txBody>
      </p:sp>
      <p:sp>
        <p:nvSpPr>
          <p:cNvPr id="7" name="副標題 2">
            <a:extLst>
              <a:ext uri="{FF2B5EF4-FFF2-40B4-BE49-F238E27FC236}">
                <a16:creationId xmlns:a16="http://schemas.microsoft.com/office/drawing/2014/main" id="{7E016467-0564-6D4C-BF17-F4FA3991C1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1383" y="3919840"/>
            <a:ext cx="8789234" cy="846381"/>
          </a:xfrm>
        </p:spPr>
        <p:txBody>
          <a:bodyPr rtlCol="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noProof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1366021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內容 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手繪多邊形 5">
            <a:extLst>
              <a:ext uri="{FF2B5EF4-FFF2-40B4-BE49-F238E27FC236}">
                <a16:creationId xmlns:a16="http://schemas.microsoft.com/office/drawing/2014/main" id="{FADF1099-92E5-4749-8E94-299FD6249EFD}"/>
              </a:ext>
            </a:extLst>
          </p:cNvPr>
          <p:cNvSpPr>
            <a:spLocks/>
          </p:cNvSpPr>
          <p:nvPr userDrawn="1"/>
        </p:nvSpPr>
        <p:spPr bwMode="auto">
          <a:xfrm>
            <a:off x="-1587" y="0"/>
            <a:ext cx="12193587" cy="2840682"/>
          </a:xfrm>
          <a:custGeom>
            <a:avLst/>
            <a:gdLst>
              <a:gd name="T0" fmla="*/ 0 w 3296"/>
              <a:gd name="T1" fmla="*/ 0 h 934"/>
              <a:gd name="T2" fmla="*/ 0 w 3296"/>
              <a:gd name="T3" fmla="*/ 775 h 934"/>
              <a:gd name="T4" fmla="*/ 973 w 3296"/>
              <a:gd name="T5" fmla="*/ 825 h 934"/>
              <a:gd name="T6" fmla="*/ 1957 w 3296"/>
              <a:gd name="T7" fmla="*/ 408 h 934"/>
              <a:gd name="T8" fmla="*/ 3032 w 3296"/>
              <a:gd name="T9" fmla="*/ 426 h 934"/>
              <a:gd name="T10" fmla="*/ 3296 w 3296"/>
              <a:gd name="T11" fmla="*/ 257 h 934"/>
              <a:gd name="T12" fmla="*/ 3296 w 3296"/>
              <a:gd name="T13" fmla="*/ 0 h 934"/>
              <a:gd name="T14" fmla="*/ 0 w 3296"/>
              <a:gd name="T15" fmla="*/ 0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96" h="934">
                <a:moveTo>
                  <a:pt x="0" y="0"/>
                </a:moveTo>
                <a:cubicBezTo>
                  <a:pt x="0" y="775"/>
                  <a:pt x="0" y="775"/>
                  <a:pt x="0" y="775"/>
                </a:cubicBezTo>
                <a:cubicBezTo>
                  <a:pt x="302" y="913"/>
                  <a:pt x="658" y="934"/>
                  <a:pt x="973" y="825"/>
                </a:cubicBezTo>
                <a:cubicBezTo>
                  <a:pt x="1311" y="708"/>
                  <a:pt x="1602" y="453"/>
                  <a:pt x="1957" y="408"/>
                </a:cubicBezTo>
                <a:cubicBezTo>
                  <a:pt x="2315" y="363"/>
                  <a:pt x="2690" y="541"/>
                  <a:pt x="3032" y="426"/>
                </a:cubicBezTo>
                <a:cubicBezTo>
                  <a:pt x="3132" y="393"/>
                  <a:pt x="3223" y="334"/>
                  <a:pt x="3296" y="257"/>
                </a:cubicBezTo>
                <a:cubicBezTo>
                  <a:pt x="3296" y="0"/>
                  <a:pt x="3296" y="0"/>
                  <a:pt x="3296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58940EE-A100-A74F-A549-CAD4DFFD1738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451E21C1-74BE-0348-B8AE-3174A9AAA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583800"/>
          </a:xfrm>
        </p:spPr>
        <p:txBody>
          <a:bodyPr lIns="91440" rIns="91440" rtlCol="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noProof="0"/>
          </a:p>
        </p:txBody>
      </p:sp>
      <p:cxnSp>
        <p:nvCxnSpPr>
          <p:cNvPr id="3" name="直線接點​​(S) 2">
            <a:extLst>
              <a:ext uri="{FF2B5EF4-FFF2-40B4-BE49-F238E27FC236}">
                <a16:creationId xmlns:a16="http://schemas.microsoft.com/office/drawing/2014/main" id="{85852ED6-B7AC-5148-BC43-09B76E856F9F}"/>
              </a:ext>
            </a:extLst>
          </p:cNvPr>
          <p:cNvCxnSpPr/>
          <p:nvPr userDrawn="1"/>
        </p:nvCxnSpPr>
        <p:spPr>
          <a:xfrm>
            <a:off x="838200" y="1264837"/>
            <a:ext cx="10524344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0776AF7-97C9-4365-B2B5-E20C6BB04B4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265238"/>
            <a:ext cx="10524344" cy="4911725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noProof="0"/>
          </a:p>
        </p:txBody>
      </p:sp>
    </p:spTree>
    <p:extLst>
      <p:ext uri="{BB962C8B-B14F-4D97-AF65-F5344CB8AC3E}">
        <p14:creationId xmlns:p14="http://schemas.microsoft.com/office/powerpoint/2010/main" val="1645148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內容 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手繪多邊形 5">
            <a:extLst>
              <a:ext uri="{FF2B5EF4-FFF2-40B4-BE49-F238E27FC236}">
                <a16:creationId xmlns:a16="http://schemas.microsoft.com/office/drawing/2014/main" id="{FADF1099-92E5-4749-8E94-299FD6249EFD}"/>
              </a:ext>
            </a:extLst>
          </p:cNvPr>
          <p:cNvSpPr>
            <a:spLocks/>
          </p:cNvSpPr>
          <p:nvPr userDrawn="1"/>
        </p:nvSpPr>
        <p:spPr bwMode="auto">
          <a:xfrm>
            <a:off x="-1587" y="0"/>
            <a:ext cx="12193587" cy="2840682"/>
          </a:xfrm>
          <a:custGeom>
            <a:avLst/>
            <a:gdLst>
              <a:gd name="T0" fmla="*/ 0 w 3296"/>
              <a:gd name="T1" fmla="*/ 0 h 934"/>
              <a:gd name="T2" fmla="*/ 0 w 3296"/>
              <a:gd name="T3" fmla="*/ 775 h 934"/>
              <a:gd name="T4" fmla="*/ 973 w 3296"/>
              <a:gd name="T5" fmla="*/ 825 h 934"/>
              <a:gd name="T6" fmla="*/ 1957 w 3296"/>
              <a:gd name="T7" fmla="*/ 408 h 934"/>
              <a:gd name="T8" fmla="*/ 3032 w 3296"/>
              <a:gd name="T9" fmla="*/ 426 h 934"/>
              <a:gd name="T10" fmla="*/ 3296 w 3296"/>
              <a:gd name="T11" fmla="*/ 257 h 934"/>
              <a:gd name="T12" fmla="*/ 3296 w 3296"/>
              <a:gd name="T13" fmla="*/ 0 h 934"/>
              <a:gd name="T14" fmla="*/ 0 w 3296"/>
              <a:gd name="T15" fmla="*/ 0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96" h="934">
                <a:moveTo>
                  <a:pt x="0" y="0"/>
                </a:moveTo>
                <a:cubicBezTo>
                  <a:pt x="0" y="775"/>
                  <a:pt x="0" y="775"/>
                  <a:pt x="0" y="775"/>
                </a:cubicBezTo>
                <a:cubicBezTo>
                  <a:pt x="302" y="913"/>
                  <a:pt x="658" y="934"/>
                  <a:pt x="973" y="825"/>
                </a:cubicBezTo>
                <a:cubicBezTo>
                  <a:pt x="1311" y="708"/>
                  <a:pt x="1602" y="453"/>
                  <a:pt x="1957" y="408"/>
                </a:cubicBezTo>
                <a:cubicBezTo>
                  <a:pt x="2315" y="363"/>
                  <a:pt x="2690" y="541"/>
                  <a:pt x="3032" y="426"/>
                </a:cubicBezTo>
                <a:cubicBezTo>
                  <a:pt x="3132" y="393"/>
                  <a:pt x="3223" y="334"/>
                  <a:pt x="3296" y="257"/>
                </a:cubicBezTo>
                <a:cubicBezTo>
                  <a:pt x="3296" y="0"/>
                  <a:pt x="3296" y="0"/>
                  <a:pt x="3296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3168214-BA64-4247-995E-0238E9E404F7}"/>
              </a:ext>
            </a:extLst>
          </p:cNvPr>
          <p:cNvSpPr/>
          <p:nvPr userDrawn="1"/>
        </p:nvSpPr>
        <p:spPr>
          <a:xfrm>
            <a:off x="413824" y="483781"/>
            <a:ext cx="5682176" cy="58904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5" name="圖片版面配置區 14">
            <a:extLst>
              <a:ext uri="{FF2B5EF4-FFF2-40B4-BE49-F238E27FC236}">
                <a16:creationId xmlns:a16="http://schemas.microsoft.com/office/drawing/2014/main" id="{8745AAA3-09E3-4504-B3FD-611C81F416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55634" y="37553"/>
            <a:ext cx="5536366" cy="6820447"/>
          </a:xfrm>
          <a:custGeom>
            <a:avLst/>
            <a:gdLst>
              <a:gd name="connsiteX0" fmla="*/ 4141175 w 5285281"/>
              <a:gd name="connsiteY0" fmla="*/ 950 h 6525434"/>
              <a:gd name="connsiteX1" fmla="*/ 5222879 w 5285281"/>
              <a:gd name="connsiteY1" fmla="*/ 82101 h 6525434"/>
              <a:gd name="connsiteX2" fmla="*/ 5285281 w 5285281"/>
              <a:gd name="connsiteY2" fmla="*/ 86253 h 6525434"/>
              <a:gd name="connsiteX3" fmla="*/ 5285281 w 5285281"/>
              <a:gd name="connsiteY3" fmla="*/ 6525434 h 6525434"/>
              <a:gd name="connsiteX4" fmla="*/ 338864 w 5285281"/>
              <a:gd name="connsiteY4" fmla="*/ 6525434 h 6525434"/>
              <a:gd name="connsiteX5" fmla="*/ 355504 w 5285281"/>
              <a:gd name="connsiteY5" fmla="*/ 6284640 h 6525434"/>
              <a:gd name="connsiteX6" fmla="*/ 122536 w 5285281"/>
              <a:gd name="connsiteY6" fmla="*/ 5603772 h 6525434"/>
              <a:gd name="connsiteX7" fmla="*/ 197419 w 5285281"/>
              <a:gd name="connsiteY7" fmla="*/ 4013697 h 6525434"/>
              <a:gd name="connsiteX8" fmla="*/ 1395542 w 5285281"/>
              <a:gd name="connsiteY8" fmla="*/ 2963334 h 6525434"/>
              <a:gd name="connsiteX9" fmla="*/ 2431419 w 5285281"/>
              <a:gd name="connsiteY9" fmla="*/ 2618748 h 6525434"/>
              <a:gd name="connsiteX10" fmla="*/ 2868234 w 5285281"/>
              <a:gd name="connsiteY10" fmla="*/ 1805029 h 6525434"/>
              <a:gd name="connsiteX11" fmla="*/ 2780871 w 5285281"/>
              <a:gd name="connsiteY11" fmla="*/ 941489 h 6525434"/>
              <a:gd name="connsiteX12" fmla="*/ 3783467 w 5285281"/>
              <a:gd name="connsiteY12" fmla="*/ 36433 h 6525434"/>
              <a:gd name="connsiteX13" fmla="*/ 4141175 w 5285281"/>
              <a:gd name="connsiteY13" fmla="*/ 950 h 652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85281" h="6525434">
                <a:moveTo>
                  <a:pt x="4141175" y="950"/>
                </a:moveTo>
                <a:cubicBezTo>
                  <a:pt x="4500573" y="-8197"/>
                  <a:pt x="4864065" y="50964"/>
                  <a:pt x="5222879" y="82101"/>
                </a:cubicBezTo>
                <a:cubicBezTo>
                  <a:pt x="5243679" y="82101"/>
                  <a:pt x="5264481" y="82101"/>
                  <a:pt x="5285281" y="86253"/>
                </a:cubicBezTo>
                <a:lnTo>
                  <a:pt x="5285281" y="6525434"/>
                </a:lnTo>
                <a:cubicBezTo>
                  <a:pt x="5285281" y="6525434"/>
                  <a:pt x="5285281" y="6525434"/>
                  <a:pt x="338864" y="6525434"/>
                </a:cubicBezTo>
                <a:cubicBezTo>
                  <a:pt x="355504" y="6446553"/>
                  <a:pt x="363825" y="6363521"/>
                  <a:pt x="355504" y="6284640"/>
                </a:cubicBezTo>
                <a:cubicBezTo>
                  <a:pt x="330543" y="6043845"/>
                  <a:pt x="205739" y="5827960"/>
                  <a:pt x="122536" y="5603772"/>
                </a:cubicBezTo>
                <a:cubicBezTo>
                  <a:pt x="-64671" y="5093121"/>
                  <a:pt x="-35550" y="4503589"/>
                  <a:pt x="197419" y="4013697"/>
                </a:cubicBezTo>
                <a:cubicBezTo>
                  <a:pt x="434547" y="3523804"/>
                  <a:pt x="875523" y="3137703"/>
                  <a:pt x="1395542" y="2963334"/>
                </a:cubicBezTo>
                <a:cubicBezTo>
                  <a:pt x="1740834" y="2851240"/>
                  <a:pt x="2127728" y="2822178"/>
                  <a:pt x="2431419" y="2618748"/>
                </a:cubicBezTo>
                <a:cubicBezTo>
                  <a:pt x="2693508" y="2436077"/>
                  <a:pt x="2864074" y="2124704"/>
                  <a:pt x="2868234" y="1805029"/>
                </a:cubicBezTo>
                <a:cubicBezTo>
                  <a:pt x="2872395" y="1514414"/>
                  <a:pt x="2747590" y="1232103"/>
                  <a:pt x="2780871" y="941489"/>
                </a:cubicBezTo>
                <a:cubicBezTo>
                  <a:pt x="2834953" y="464051"/>
                  <a:pt x="3309210" y="127769"/>
                  <a:pt x="3783467" y="36433"/>
                </a:cubicBezTo>
                <a:cubicBezTo>
                  <a:pt x="3902031" y="14637"/>
                  <a:pt x="4021376" y="3999"/>
                  <a:pt x="4141175" y="95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  <a:endParaRPr lang="zh-tw" noProof="0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53703B7C-2DC4-C14C-A9CA-F1D21E7FC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4791637" cy="583800"/>
          </a:xfrm>
        </p:spPr>
        <p:txBody>
          <a:bodyPr lIns="91440" rIns="91440" rtlCol="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noProof="0"/>
          </a:p>
        </p:txBody>
      </p:sp>
      <p:cxnSp>
        <p:nvCxnSpPr>
          <p:cNvPr id="8" name="直線接點​​(S) 7">
            <a:extLst>
              <a:ext uri="{FF2B5EF4-FFF2-40B4-BE49-F238E27FC236}">
                <a16:creationId xmlns:a16="http://schemas.microsoft.com/office/drawing/2014/main" id="{AD28B953-BDF8-6C47-ADCD-D3EAF78963C3}"/>
              </a:ext>
            </a:extLst>
          </p:cNvPr>
          <p:cNvCxnSpPr>
            <a:cxnSpLocks/>
          </p:cNvCxnSpPr>
          <p:nvPr userDrawn="1"/>
        </p:nvCxnSpPr>
        <p:spPr>
          <a:xfrm>
            <a:off x="838200" y="1264837"/>
            <a:ext cx="4791636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4B0C521-A2C1-48E6-B26C-DFF1B4FD422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1265238"/>
            <a:ext cx="4791637" cy="4911725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54854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手繪多邊形：圖案 8">
            <a:extLst>
              <a:ext uri="{FF2B5EF4-FFF2-40B4-BE49-F238E27FC236}">
                <a16:creationId xmlns:a16="http://schemas.microsoft.com/office/drawing/2014/main" id="{94B2908E-04B3-4B40-8DDD-1667E3F93DAE}"/>
              </a:ext>
            </a:extLst>
          </p:cNvPr>
          <p:cNvSpPr/>
          <p:nvPr userDrawn="1"/>
        </p:nvSpPr>
        <p:spPr>
          <a:xfrm rot="10800000">
            <a:off x="0" y="4362449"/>
            <a:ext cx="12192000" cy="2495550"/>
          </a:xfrm>
          <a:custGeom>
            <a:avLst/>
            <a:gdLst>
              <a:gd name="connsiteX0" fmla="*/ 0 w 12192000"/>
              <a:gd name="connsiteY0" fmla="*/ 0 h 2539624"/>
              <a:gd name="connsiteX1" fmla="*/ 12192000 w 12192000"/>
              <a:gd name="connsiteY1" fmla="*/ 0 h 2539624"/>
              <a:gd name="connsiteX2" fmla="*/ 12192000 w 12192000"/>
              <a:gd name="connsiteY2" fmla="*/ 1784674 h 2539624"/>
              <a:gd name="connsiteX3" fmla="*/ 12052232 w 12192000"/>
              <a:gd name="connsiteY3" fmla="*/ 1825247 h 2539624"/>
              <a:gd name="connsiteX4" fmla="*/ 10344150 w 12192000"/>
              <a:gd name="connsiteY4" fmla="*/ 2133600 h 2539624"/>
              <a:gd name="connsiteX5" fmla="*/ 7181850 w 12192000"/>
              <a:gd name="connsiteY5" fmla="*/ 1809750 h 2539624"/>
              <a:gd name="connsiteX6" fmla="*/ 2724150 w 12192000"/>
              <a:gd name="connsiteY6" fmla="*/ 2533650 h 2539624"/>
              <a:gd name="connsiteX7" fmla="*/ 64443 w 12192000"/>
              <a:gd name="connsiteY7" fmla="*/ 1610320 h 2539624"/>
              <a:gd name="connsiteX8" fmla="*/ 0 w 12192000"/>
              <a:gd name="connsiteY8" fmla="*/ 1575868 h 2539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539624">
                <a:moveTo>
                  <a:pt x="0" y="0"/>
                </a:moveTo>
                <a:lnTo>
                  <a:pt x="12192000" y="0"/>
                </a:lnTo>
                <a:lnTo>
                  <a:pt x="12192000" y="1784674"/>
                </a:lnTo>
                <a:lnTo>
                  <a:pt x="12052232" y="1825247"/>
                </a:lnTo>
                <a:cubicBezTo>
                  <a:pt x="11558836" y="1963688"/>
                  <a:pt x="10923588" y="2113756"/>
                  <a:pt x="10344150" y="2133600"/>
                </a:cubicBezTo>
                <a:cubicBezTo>
                  <a:pt x="9417050" y="2165350"/>
                  <a:pt x="8451850" y="1743075"/>
                  <a:pt x="7181850" y="1809750"/>
                </a:cubicBezTo>
                <a:cubicBezTo>
                  <a:pt x="5911850" y="1876425"/>
                  <a:pt x="3997325" y="2613025"/>
                  <a:pt x="2724150" y="2533650"/>
                </a:cubicBezTo>
                <a:cubicBezTo>
                  <a:pt x="1769269" y="2474119"/>
                  <a:pt x="728663" y="1962746"/>
                  <a:pt x="64443" y="1610320"/>
                </a:cubicBezTo>
                <a:lnTo>
                  <a:pt x="0" y="1575868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58940EE-A100-A74F-A549-CAD4DFFD1738}"/>
              </a:ext>
            </a:extLst>
          </p:cNvPr>
          <p:cNvSpPr/>
          <p:nvPr userDrawn="1"/>
        </p:nvSpPr>
        <p:spPr>
          <a:xfrm>
            <a:off x="838822" y="1721223"/>
            <a:ext cx="4857421" cy="46529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7" name="文字版面配置區 2">
            <a:extLst>
              <a:ext uri="{FF2B5EF4-FFF2-40B4-BE49-F238E27FC236}">
                <a16:creationId xmlns:a16="http://schemas.microsoft.com/office/drawing/2014/main" id="{525A7DB0-14F0-B341-AEBA-0DC92D001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3197" y="2038570"/>
            <a:ext cx="4086146" cy="703135"/>
          </a:xfr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800" b="1" i="0" cap="all" spc="150" baseline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79D42B85-1179-7D46-AE33-2B64EEFC44B2}"/>
              </a:ext>
            </a:extLst>
          </p:cNvPr>
          <p:cNvSpPr/>
          <p:nvPr userDrawn="1"/>
        </p:nvSpPr>
        <p:spPr>
          <a:xfrm>
            <a:off x="6495759" y="1721223"/>
            <a:ext cx="4858040" cy="46529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5" name="文字版面配置區 2">
            <a:extLst>
              <a:ext uri="{FF2B5EF4-FFF2-40B4-BE49-F238E27FC236}">
                <a16:creationId xmlns:a16="http://schemas.microsoft.com/office/drawing/2014/main" id="{2197AEE6-BBEC-494F-985F-3855AE4B14B5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854754" y="2038570"/>
            <a:ext cx="4086666" cy="703135"/>
          </a:xfr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800" b="1" i="0" cap="all" spc="150" baseline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27" name="標題 1">
            <a:extLst>
              <a:ext uri="{FF2B5EF4-FFF2-40B4-BE49-F238E27FC236}">
                <a16:creationId xmlns:a16="http://schemas.microsoft.com/office/drawing/2014/main" id="{C2E270DF-A15A-D547-8882-6E5797B22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583800"/>
          </a:xfrm>
        </p:spPr>
        <p:txBody>
          <a:bodyPr lIns="91440" rIns="91440" rtlCol="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noProof="0"/>
          </a:p>
        </p:txBody>
      </p:sp>
      <p:cxnSp>
        <p:nvCxnSpPr>
          <p:cNvPr id="28" name="直線接點​​(S) 27">
            <a:extLst>
              <a:ext uri="{FF2B5EF4-FFF2-40B4-BE49-F238E27FC236}">
                <a16:creationId xmlns:a16="http://schemas.microsoft.com/office/drawing/2014/main" id="{79B3613A-9294-EA43-9505-F156E86E6E10}"/>
              </a:ext>
            </a:extLst>
          </p:cNvPr>
          <p:cNvCxnSpPr/>
          <p:nvPr userDrawn="1"/>
        </p:nvCxnSpPr>
        <p:spPr>
          <a:xfrm>
            <a:off x="838200" y="1264837"/>
            <a:ext cx="10524344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642E4B45-6E8A-44C6-9117-DF2BA981288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63195" y="2885581"/>
            <a:ext cx="4086147" cy="3102469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13" name="內容預留位置 2">
            <a:extLst>
              <a:ext uri="{FF2B5EF4-FFF2-40B4-BE49-F238E27FC236}">
                <a16:creationId xmlns:a16="http://schemas.microsoft.com/office/drawing/2014/main" id="{2B29B9FA-7273-4615-BD56-12D6427D02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61067" y="2885581"/>
            <a:ext cx="4086667" cy="3102469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A093508-506F-4731-B6DA-F6E8F8B0955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BEF11EFD-9841-42A3-B4A3-6FBC4F11D4C1}" type="datetime1">
              <a:rPr lang="zh-TW" altLang="en-US" smtClean="0"/>
              <a:t>2020/12/4</a:t>
            </a:fld>
            <a:endParaRPr 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00CFF9F-3D1C-430B-BECE-49D87C7AE90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en-US" dirty="0"/>
          </a:p>
        </p:txBody>
      </p:sp>
      <p:sp>
        <p:nvSpPr>
          <p:cNvPr id="7" name="投影片編號預留位置 6">
            <a:extLst>
              <a:ext uri="{FF2B5EF4-FFF2-40B4-BE49-F238E27FC236}">
                <a16:creationId xmlns:a16="http://schemas.microsoft.com/office/drawing/2014/main" id="{3CD95F5F-990E-4917-82C6-FBFD4547AFB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033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影像和標題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手繪多邊形：圖案 6">
            <a:extLst>
              <a:ext uri="{FF2B5EF4-FFF2-40B4-BE49-F238E27FC236}">
                <a16:creationId xmlns:a16="http://schemas.microsoft.com/office/drawing/2014/main" id="{E0728D6F-9DC1-CD49-A2D6-834724E8AF3F}"/>
              </a:ext>
            </a:extLst>
          </p:cNvPr>
          <p:cNvSpPr/>
          <p:nvPr userDrawn="1"/>
        </p:nvSpPr>
        <p:spPr>
          <a:xfrm>
            <a:off x="0" y="0"/>
            <a:ext cx="12181097" cy="4981942"/>
          </a:xfrm>
          <a:custGeom>
            <a:avLst/>
            <a:gdLst>
              <a:gd name="connsiteX0" fmla="*/ 0 w 2412595"/>
              <a:gd name="connsiteY0" fmla="*/ 0 h 1044036"/>
              <a:gd name="connsiteX1" fmla="*/ 2412595 w 2412595"/>
              <a:gd name="connsiteY1" fmla="*/ 0 h 1044036"/>
              <a:gd name="connsiteX2" fmla="*/ 2328863 w 2412595"/>
              <a:gd name="connsiteY2" fmla="*/ 69540 h 1044036"/>
              <a:gd name="connsiteX3" fmla="*/ 2000250 w 2412595"/>
              <a:gd name="connsiteY3" fmla="*/ 285750 h 1044036"/>
              <a:gd name="connsiteX4" fmla="*/ 1162050 w 2412595"/>
              <a:gd name="connsiteY4" fmla="*/ 400050 h 1044036"/>
              <a:gd name="connsiteX5" fmla="*/ 552450 w 2412595"/>
              <a:gd name="connsiteY5" fmla="*/ 952500 h 1044036"/>
              <a:gd name="connsiteX6" fmla="*/ 107640 w 2412595"/>
              <a:gd name="connsiteY6" fmla="*/ 1035825 h 1044036"/>
              <a:gd name="connsiteX7" fmla="*/ 0 w 2412595"/>
              <a:gd name="connsiteY7" fmla="*/ 1044036 h 1044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2595" h="1044036">
                <a:moveTo>
                  <a:pt x="0" y="0"/>
                </a:moveTo>
                <a:lnTo>
                  <a:pt x="2412595" y="0"/>
                </a:lnTo>
                <a:lnTo>
                  <a:pt x="2328863" y="69540"/>
                </a:lnTo>
                <a:cubicBezTo>
                  <a:pt x="2215753" y="160139"/>
                  <a:pt x="2095500" y="245269"/>
                  <a:pt x="2000250" y="285750"/>
                </a:cubicBezTo>
                <a:cubicBezTo>
                  <a:pt x="1746250" y="393700"/>
                  <a:pt x="1403350" y="288925"/>
                  <a:pt x="1162050" y="400050"/>
                </a:cubicBezTo>
                <a:cubicBezTo>
                  <a:pt x="920750" y="511175"/>
                  <a:pt x="844550" y="841375"/>
                  <a:pt x="552450" y="952500"/>
                </a:cubicBezTo>
                <a:cubicBezTo>
                  <a:pt x="442913" y="994172"/>
                  <a:pt x="278904" y="1019770"/>
                  <a:pt x="107640" y="1035825"/>
                </a:cubicBezTo>
                <a:lnTo>
                  <a:pt x="0" y="1044036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1" name="圖片版面配置區 30">
            <a:extLst>
              <a:ext uri="{FF2B5EF4-FFF2-40B4-BE49-F238E27FC236}">
                <a16:creationId xmlns:a16="http://schemas.microsoft.com/office/drawing/2014/main" id="{2120EC90-BDC2-0E4B-9A3F-97CA90AA39F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298096" cy="6858000"/>
          </a:xfrm>
          <a:custGeom>
            <a:avLst/>
            <a:gdLst>
              <a:gd name="connsiteX0" fmla="*/ 0 w 9298096"/>
              <a:gd name="connsiteY0" fmla="*/ 0 h 6858000"/>
              <a:gd name="connsiteX1" fmla="*/ 8705997 w 9298096"/>
              <a:gd name="connsiteY1" fmla="*/ 0 h 6858000"/>
              <a:gd name="connsiteX2" fmla="*/ 8676710 w 9298096"/>
              <a:gd name="connsiteY2" fmla="*/ 366601 h 6858000"/>
              <a:gd name="connsiteX3" fmla="*/ 9086747 w 9298096"/>
              <a:gd name="connsiteY3" fmla="*/ 1403199 h 6858000"/>
              <a:gd name="connsiteX4" fmla="*/ 9297958 w 9298096"/>
              <a:gd name="connsiteY4" fmla="*/ 2314162 h 6858000"/>
              <a:gd name="connsiteX5" fmla="*/ 9298096 w 9298096"/>
              <a:gd name="connsiteY5" fmla="*/ 2513013 h 6858000"/>
              <a:gd name="connsiteX6" fmla="*/ 6405563 w 9298096"/>
              <a:gd name="connsiteY6" fmla="*/ 2513013 h 6858000"/>
              <a:gd name="connsiteX7" fmla="*/ 6405563 w 9298096"/>
              <a:gd name="connsiteY7" fmla="*/ 5528005 h 6858000"/>
              <a:gd name="connsiteX8" fmla="*/ 6380081 w 9298096"/>
              <a:gd name="connsiteY8" fmla="*/ 5533593 h 6858000"/>
              <a:gd name="connsiteX9" fmla="*/ 5022973 w 9298096"/>
              <a:gd name="connsiteY9" fmla="*/ 5947798 h 6858000"/>
              <a:gd name="connsiteX10" fmla="*/ 4312498 w 9298096"/>
              <a:gd name="connsiteY10" fmla="*/ 6826871 h 6858000"/>
              <a:gd name="connsiteX11" fmla="*/ 4305141 w 9298096"/>
              <a:gd name="connsiteY11" fmla="*/ 6858000 h 6858000"/>
              <a:gd name="connsiteX12" fmla="*/ 0 w 9298096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98096" h="6858000">
                <a:moveTo>
                  <a:pt x="0" y="0"/>
                </a:moveTo>
                <a:cubicBezTo>
                  <a:pt x="0" y="0"/>
                  <a:pt x="0" y="0"/>
                  <a:pt x="8705997" y="0"/>
                </a:cubicBezTo>
                <a:cubicBezTo>
                  <a:pt x="8676710" y="120093"/>
                  <a:pt x="8662063" y="246508"/>
                  <a:pt x="8676710" y="366601"/>
                </a:cubicBezTo>
                <a:cubicBezTo>
                  <a:pt x="8720642" y="733203"/>
                  <a:pt x="8940304" y="1061881"/>
                  <a:pt x="9086747" y="1403199"/>
                </a:cubicBezTo>
                <a:cubicBezTo>
                  <a:pt x="9210308" y="1694743"/>
                  <a:pt x="9280326" y="2003174"/>
                  <a:pt x="9297958" y="2314162"/>
                </a:cubicBezTo>
                <a:lnTo>
                  <a:pt x="9298096" y="2513013"/>
                </a:lnTo>
                <a:lnTo>
                  <a:pt x="6405563" y="2513013"/>
                </a:lnTo>
                <a:lnTo>
                  <a:pt x="6405563" y="5528005"/>
                </a:lnTo>
                <a:lnTo>
                  <a:pt x="6380081" y="5533593"/>
                </a:lnTo>
                <a:cubicBezTo>
                  <a:pt x="5907118" y="5632552"/>
                  <a:pt x="5423859" y="5715512"/>
                  <a:pt x="5022973" y="5947798"/>
                </a:cubicBezTo>
                <a:cubicBezTo>
                  <a:pt x="4677003" y="6156381"/>
                  <a:pt x="4421644" y="6475183"/>
                  <a:pt x="4312498" y="6826871"/>
                </a:cubicBezTo>
                <a:lnTo>
                  <a:pt x="430514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  <a:endParaRPr lang="zh-tw" noProof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F8985295-F0BC-9B4D-981C-D474C9EDECD0}"/>
              </a:ext>
            </a:extLst>
          </p:cNvPr>
          <p:cNvSpPr/>
          <p:nvPr userDrawn="1"/>
        </p:nvSpPr>
        <p:spPr>
          <a:xfrm>
            <a:off x="6405102" y="2512661"/>
            <a:ext cx="5284607" cy="43453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3" name="標題 1">
            <a:extLst>
              <a:ext uri="{FF2B5EF4-FFF2-40B4-BE49-F238E27FC236}">
                <a16:creationId xmlns:a16="http://schemas.microsoft.com/office/drawing/2014/main" id="{5CB02C94-6046-2E46-BE22-98A994B16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867" y="2763704"/>
            <a:ext cx="4559075" cy="583800"/>
          </a:xfrm>
        </p:spPr>
        <p:txBody>
          <a:bodyPr lIns="91440" rIns="91440" rtlCol="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noProof="0"/>
          </a:p>
        </p:txBody>
      </p:sp>
      <p:cxnSp>
        <p:nvCxnSpPr>
          <p:cNvPr id="24" name="直線接點​​(S) 23">
            <a:extLst>
              <a:ext uri="{FF2B5EF4-FFF2-40B4-BE49-F238E27FC236}">
                <a16:creationId xmlns:a16="http://schemas.microsoft.com/office/drawing/2014/main" id="{E80620B5-CD54-A44A-A690-BB5E58FBDA77}"/>
              </a:ext>
            </a:extLst>
          </p:cNvPr>
          <p:cNvCxnSpPr>
            <a:cxnSpLocks/>
          </p:cNvCxnSpPr>
          <p:nvPr userDrawn="1"/>
        </p:nvCxnSpPr>
        <p:spPr>
          <a:xfrm>
            <a:off x="6767867" y="3347504"/>
            <a:ext cx="4443697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933D35FF-5668-47B8-A93C-30923509CC0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767513" y="3348038"/>
            <a:ext cx="4559074" cy="3008312"/>
          </a:xfrm>
        </p:spPr>
        <p:txBody>
          <a:bodyPr rtlCol="0"/>
          <a:lstStyle>
            <a:lvl1pPr marL="0" indent="0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117143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5AC4EB4B-30F5-5541-B2A0-6BD04D010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B259054F-9EC0-4FF9-BE0B-E7D14170D6C5}" type="datetime1">
              <a:rPr lang="zh-TW" altLang="en-US" smtClean="0"/>
              <a:t>2020/12/4</a:t>
            </a:fld>
            <a:endParaRPr lang="en-US" dirty="0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72D97956-7D4F-5346-B8DD-3653B600E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en-US" dirty="0"/>
          </a:p>
        </p:txBody>
      </p:sp>
      <p:sp>
        <p:nvSpPr>
          <p:cNvPr id="4" name="投影片編號預留位置 3">
            <a:extLst>
              <a:ext uri="{FF2B5EF4-FFF2-40B4-BE49-F238E27FC236}">
                <a16:creationId xmlns:a16="http://schemas.microsoft.com/office/drawing/2014/main" id="{3D5AB29D-BA7D-E743-8CA0-6953FF72B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99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A30DCC2-C7DF-47E0-8DB2-FBD358431E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8022BED-7CAD-4FB2-9DAF-C87FC773C6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E9B7B69-9668-412B-ACEB-95E675E92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9227-A77C-46B9-8C77-E9B6F0EF6D7E}" type="datetime1">
              <a:rPr lang="zh-TW" altLang="en-US" smtClean="0"/>
              <a:t>2020/12/4</a:t>
            </a:fld>
            <a:endParaRPr 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7842EDC-3260-4600-952F-6D11EAEA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4AB64B0-17CA-4DDC-8920-EB9139909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287148"/>
      </p:ext>
    </p:extLst>
  </p:cSld>
  <p:clrMapOvr>
    <a:masterClrMapping/>
  </p:clrMapOvr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F7F1140-93BF-4E99-BF85-AFA4FB6AB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5156E7C-2DD4-434E-A656-E1E35A0FF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7BF98A5-1B80-415F-803C-3CB915C2B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9227-A77C-46B9-8C77-E9B6F0EF6D7E}" type="datetime1">
              <a:rPr lang="zh-TW" altLang="en-US" smtClean="0"/>
              <a:t>2020/12/4</a:t>
            </a:fld>
            <a:endParaRPr 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5115DDA-D579-4A3C-8086-05DBE97C1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A879F03-B1D1-4BD1-84B5-37DF3CAC3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937372"/>
      </p:ext>
    </p:extLst>
  </p:cSld>
  <p:clrMapOvr>
    <a:masterClrMapping/>
  </p:clrMapOvr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C03940-994B-4E13-A860-B3EAC7F5D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E77A9B0-7316-4D75-B280-811A5F2859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EADCBAC-0FC4-40BC-A220-5207C6B36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9227-A77C-46B9-8C77-E9B6F0EF6D7E}" type="datetime1">
              <a:rPr lang="zh-TW" altLang="en-US" smtClean="0"/>
              <a:t>2020/12/4</a:t>
            </a:fld>
            <a:endParaRPr 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9B0CCD7-B546-43C8-944A-6C8D6131F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28624D-C626-43C6-89C3-D017CCF79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116333"/>
      </p:ext>
    </p:extLst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>
            <a:extLst>
              <a:ext uri="{FF2B5EF4-FFF2-40B4-BE49-F238E27FC236}">
                <a16:creationId xmlns:a16="http://schemas.microsoft.com/office/drawing/2014/main" id="{FD9B7248-6025-0744-9C6E-BC6F9FDBD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tw" noProof="0"/>
              <a:t>按一下以編輯母片標題樣式</a:t>
            </a:r>
          </a:p>
        </p:txBody>
      </p:sp>
      <p:sp>
        <p:nvSpPr>
          <p:cNvPr id="3" name="文字預留位置 2">
            <a:extLst>
              <a:ext uri="{FF2B5EF4-FFF2-40B4-BE49-F238E27FC236}">
                <a16:creationId xmlns:a16="http://schemas.microsoft.com/office/drawing/2014/main" id="{584367D3-6495-C045-872D-F4C6CB656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noProof="0"/>
              <a:t>按一下以編輯母片文字樣式</a:t>
            </a:r>
          </a:p>
          <a:p>
            <a:pPr lvl="1" rtl="0"/>
            <a:r>
              <a:rPr lang="zh-tw" noProof="0"/>
              <a:t>第二層</a:t>
            </a:r>
          </a:p>
          <a:p>
            <a:pPr lvl="2" rtl="0"/>
            <a:r>
              <a:rPr lang="zh-tw" noProof="0"/>
              <a:t>第三層</a:t>
            </a:r>
          </a:p>
          <a:p>
            <a:pPr lvl="3" rtl="0"/>
            <a:r>
              <a:rPr lang="zh-tw" noProof="0"/>
              <a:t>第四層</a:t>
            </a:r>
          </a:p>
          <a:p>
            <a:pPr lvl="4" rtl="0"/>
            <a:r>
              <a:rPr lang="zh-tw" noProof="0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5CC2195-E771-AB42-B5A7-7832D8F418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92875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36499227-A77C-46B9-8C77-E9B6F0EF6D7E}" type="datetime1">
              <a:rPr lang="zh-TW" altLang="en-US" smtClean="0"/>
              <a:t>2020/12/4</a:t>
            </a:fld>
            <a:endParaRPr 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37F28BA-DFC0-3946-9FE9-DE388CB020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en-US" dirty="0"/>
          </a:p>
        </p:txBody>
      </p:sp>
      <p:sp>
        <p:nvSpPr>
          <p:cNvPr id="6" name="投影片編號預留位置 5">
            <a:extLst>
              <a:ext uri="{FF2B5EF4-FFF2-40B4-BE49-F238E27FC236}">
                <a16:creationId xmlns:a16="http://schemas.microsoft.com/office/drawing/2014/main" id="{BDDF77CB-EF35-DF4C-95FE-31419B6CA9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6940" y="6492875"/>
            <a:ext cx="4168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74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3" r:id="rId2"/>
    <p:sldLayoutId id="2147483682" r:id="rId3"/>
    <p:sldLayoutId id="2147483687" r:id="rId4"/>
    <p:sldLayoutId id="2147483693" r:id="rId5"/>
    <p:sldLayoutId id="2147483676" r:id="rId6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spc="150" baseline="0">
          <a:solidFill>
            <a:schemeClr val="accent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500" kern="1200" spc="150" baseline="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500" kern="1200" spc="150" baseline="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400" kern="1200" spc="150" baseline="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400" kern="1200" spc="150" baseline="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400" kern="1200" spc="150" baseline="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5B3A9D6B-392B-4ECA-85FD-8AC0F9887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B771E82-0555-4B13-B823-C1EEE2AD0D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A464BB1-405B-4F3D-ACBE-E000CCAFE3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99227-A77C-46B9-8C77-E9B6F0EF6D7E}" type="datetime1">
              <a:rPr lang="zh-TW" altLang="en-US" smtClean="0"/>
              <a:t>2020/12/4</a:t>
            </a:fld>
            <a:endParaRPr 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401361E-54A8-4F40-B2BF-F891A00320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3B155BF-7BA0-4A87-941E-8D57B562DB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76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版面配置區 12" descr="花的特寫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1956" y="368301"/>
            <a:ext cx="11368087" cy="6153150"/>
          </a:xfrm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4" name="標題 3">
            <a:extLst>
              <a:ext uri="{FF2B5EF4-FFF2-40B4-BE49-F238E27FC236}">
                <a16:creationId xmlns:a16="http://schemas.microsoft.com/office/drawing/2014/main" id="{4A2D73A5-4430-0F47-84CE-C3324CEBA7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6483" y="762000"/>
            <a:ext cx="8789234" cy="648575"/>
          </a:xfrm>
        </p:spPr>
        <p:txBody>
          <a:bodyPr rtlCol="0">
            <a:noAutofit/>
          </a:bodyPr>
          <a:lstStyle/>
          <a:p>
            <a:pPr rtl="0"/>
            <a:r>
              <a:rPr lang="en-US" altLang="zh-TW" sz="4400" dirty="0">
                <a:latin typeface="Comic Sans MS" panose="030F0702030302020204" pitchFamily="66" charset="0"/>
              </a:rPr>
              <a:t>About me        </a:t>
            </a:r>
            <a:r>
              <a:rPr lang="en-US" altLang="zh-TW" sz="2400" dirty="0">
                <a:latin typeface="Comic Sans MS" panose="030F0702030302020204" pitchFamily="66" charset="0"/>
              </a:rPr>
              <a:t>by Liang Wing Yan (4A)</a:t>
            </a:r>
            <a:endParaRPr lang="zh-tw" sz="2400" dirty="0">
              <a:latin typeface="Comic Sans MS" panose="030F0702030302020204" pitchFamily="66" charset="0"/>
            </a:endParaRPr>
          </a:p>
        </p:txBody>
      </p:sp>
      <p:sp>
        <p:nvSpPr>
          <p:cNvPr id="5" name="副標題 4">
            <a:extLst>
              <a:ext uri="{FF2B5EF4-FFF2-40B4-BE49-F238E27FC236}">
                <a16:creationId xmlns:a16="http://schemas.microsoft.com/office/drawing/2014/main" id="{9107CE13-DFD5-424B-B4BF-ADF75F3976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8500" y="1526462"/>
            <a:ext cx="10731500" cy="4685425"/>
          </a:xfrm>
        </p:spPr>
        <p:txBody>
          <a:bodyPr rtlCol="0">
            <a:normAutofit fontScale="92500" lnSpcReduction="10000"/>
          </a:bodyPr>
          <a:lstStyle/>
          <a:p>
            <a:pPr algn="just" rtl="0"/>
            <a:r>
              <a:rPr lang="en-US" altLang="zh-TW" sz="3600" dirty="0">
                <a:latin typeface="Comic Sans MS" panose="030F0702030302020204" pitchFamily="66" charset="0"/>
              </a:rPr>
              <a:t>          My name </a:t>
            </a:r>
            <a:r>
              <a:rPr lang="en-US" altLang="zh-TW" sz="3600">
                <a:latin typeface="Comic Sans MS" panose="030F0702030302020204" pitchFamily="66" charset="0"/>
              </a:rPr>
              <a:t>is Liang </a:t>
            </a:r>
            <a:r>
              <a:rPr lang="en-US" altLang="zh-TW" sz="3600" dirty="0">
                <a:latin typeface="Comic Sans MS" panose="030F0702030302020204" pitchFamily="66" charset="0"/>
              </a:rPr>
              <a:t>Wing Yan. I am nine years old. I am 27kg. I am 137cm tall. I like pink. I live in Kwun Tong. I have a younger brother. I am older than him. My hair is longer than his hair. My brother is shorter than me. He is thinner than me and younger than me. </a:t>
            </a:r>
          </a:p>
          <a:p>
            <a:pPr algn="just" rtl="0"/>
            <a:endParaRPr lang="en-US" altLang="zh-TW" sz="3600" dirty="0">
              <a:latin typeface="Comic Sans MS" panose="030F0702030302020204" pitchFamily="66" charset="0"/>
            </a:endParaRPr>
          </a:p>
          <a:p>
            <a:pPr algn="just" rtl="0"/>
            <a:r>
              <a:rPr lang="en-US" altLang="zh-TW" sz="3600" dirty="0">
                <a:latin typeface="Comic Sans MS" panose="030F0702030302020204" pitchFamily="66" charset="0"/>
              </a:rPr>
              <a:t>          I like playing the piano. I often play the piano on Mondays. I sometimes collect stickers on Sundays.</a:t>
            </a:r>
            <a:endParaRPr lang="zh-tw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651646"/>
      </p:ext>
    </p:extLst>
  </p:cSld>
  <p:clrMapOvr>
    <a:masterClrMapping/>
  </p:clrMapOvr>
</p:sld>
</file>

<file path=ppt/theme/theme1.xml><?xml version="1.0" encoding="utf-8"?>
<a:theme xmlns:a="http://schemas.openxmlformats.org/drawingml/2006/main" name="創意漸層 ">
  <a:themeElements>
    <a:clrScheme name="Japan 1">
      <a:dk1>
        <a:srgbClr val="000000"/>
      </a:dk1>
      <a:lt1>
        <a:srgbClr val="FFFFFF"/>
      </a:lt1>
      <a:dk2>
        <a:srgbClr val="073A4B"/>
      </a:dk2>
      <a:lt2>
        <a:srgbClr val="E7E6E6"/>
      </a:lt2>
      <a:accent1>
        <a:srgbClr val="EE476E"/>
      </a:accent1>
      <a:accent2>
        <a:srgbClr val="E3B95A"/>
      </a:accent2>
      <a:accent3>
        <a:srgbClr val="07D69F"/>
      </a:accent3>
      <a:accent4>
        <a:srgbClr val="118AB1"/>
      </a:accent4>
      <a:accent5>
        <a:srgbClr val="073A4B"/>
      </a:accent5>
      <a:accent6>
        <a:srgbClr val="E7ECF2"/>
      </a:accent6>
      <a:hlink>
        <a:srgbClr val="E7456B"/>
      </a:hlink>
      <a:folHlink>
        <a:srgbClr val="F0C55F"/>
      </a:folHlink>
    </a:clrScheme>
    <a:fontScheme name="Japanese Template">
      <a:majorFont>
        <a:latin typeface="Meiryo UI"/>
        <a:ea typeface=""/>
        <a:cs typeface=""/>
      </a:majorFont>
      <a:minorFont>
        <a:latin typeface="Meiryo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01396_TF11176810" id="{EF04A79C-2BCF-427A-85E9-F71AACB5DC59}" vid="{31B94385-8DC9-4872-80F6-EB85CA175858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{C2B5E161-8E69-4131-B5EB-AC5FD5234D48}tf11176810_win32</Template>
  <TotalTime>23</TotalTime>
  <Words>103</Words>
  <Application>Microsoft Office PowerPoint</Application>
  <PresentationFormat>寬螢幕</PresentationFormat>
  <Paragraphs>6</Paragraphs>
  <Slides>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</vt:i4>
      </vt:variant>
    </vt:vector>
  </HeadingPairs>
  <TitlesOfParts>
    <vt:vector size="8" baseType="lpstr">
      <vt:lpstr>Microsoft JhengHei UI</vt:lpstr>
      <vt:lpstr>Arial</vt:lpstr>
      <vt:lpstr>Calibri</vt:lpstr>
      <vt:lpstr>Calibri Light</vt:lpstr>
      <vt:lpstr>Comic Sans MS</vt:lpstr>
      <vt:lpstr>創意漸層 </vt:lpstr>
      <vt:lpstr>Office 佈景主題</vt:lpstr>
      <vt:lpstr>About me        by Liang Wing Yan (4A)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About me        by Starry Li (4D)</dc:title>
  <dc:creator>林維兒</dc:creator>
  <cp:lastModifiedBy>IP YEUK CHING</cp:lastModifiedBy>
  <cp:revision>7</cp:revision>
  <dcterms:created xsi:type="dcterms:W3CDTF">2020-11-30T03:57:21Z</dcterms:created>
  <dcterms:modified xsi:type="dcterms:W3CDTF">2020-12-04T07:48:40Z</dcterms:modified>
</cp:coreProperties>
</file>